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design-title
@slide: slide-title-norwegian-red-cross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design-image-background-2-columns
@slide: slide-youth-leadership
Youth program overview with background image behind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design-2-columns-highlight-box
@slide: slide-get-involved-grid
Simple call to action with key volunteer roles.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design-section-divider
@slide: slide-section-3-intro
Discuss the challenges we face and how we're addressing them with innovative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design-2-columns
@slide: slide-current-challenges
Simple challenge overview with response strategy.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design-section-divider
@slide: slide-section-4-intro
Showcase how we use technology to enhance our humanitarian work and create greater impact.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design-2-rows-text-image
@slide: slide-innovation-action
Showcase solutions with key improvement 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design-code-snippet
@slide: slide-innovation-nyss
Tech innovation example with visual code snippet.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design-mermaid-diagram
@slide: slide-innovation-system-architecture
A diagram of our system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design-section-divider
@slide: slide-section-5-intro
Inspiring vision of future possibilities when community, technology, and humanitarian values unite.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design-grid-3-rows
@slide: slide-impact-dashboard
Inspiring future vision with visual focus.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design-agenda
@slide: slide-agenda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design-quote
@slide: slide-questions-discussion
Invite questions. Be ready to elaborate on any topic or share additional stories.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design-title
@slide: slide-thank-you
Thank the audience for their time and attention. End on a positive note about how technology and human compassion work together to build better communities.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design-section-divider
@slide: slide-section-1-intro
Introduce who we are, our mission, scale, and foundation of our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design-2-columns-stats
@slide: slide-founded-on-principles
Emphasize history and principles that guide our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design-2-rows-top-text-bottom-columns
@slide: slide-mission-scale
Simple mission statement with key statistics and focus areas.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design-image-left-text-right
@slide: slide-global-network
Show local-global connection with official IFRC emblem.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design-section-divider
@slide: slide-section-2-intro
Overview of the diverse programs and activities we run to serve communities across Norway and globally.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design-image-right-text-left
@slide: slide-community-learning
Simple overview of language programs with key statistic.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@design: design-image-left-text-right
@slide: slide-innovation-health
Showcase technology innovation with visual and key statistic.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2025-06-06T10:14:13Z</dcterms:created>
  <dcterms:modified xsi:type="dcterms:W3CDTF">2025-06-06T10:14:13Z</dcterms:modified>
</cp:coreProperties>
</file>